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5" r:id="rId1"/>
  </p:sldMasterIdLst>
  <p:sldIdLst>
    <p:sldId id="256"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81" d="100"/>
          <a:sy n="81" d="100"/>
        </p:scale>
        <p:origin x="-1560" y="-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9" name="Group 8"/>
          <p:cNvGrpSpPr/>
          <p:nvPr/>
        </p:nvGrpSpPr>
        <p:grpSpPr>
          <a:xfrm>
            <a:off x="486873" y="411480"/>
            <a:ext cx="8170254" cy="6035040"/>
            <a:chOff x="486873" y="411480"/>
            <a:chExt cx="8170254" cy="6035040"/>
          </a:xfrm>
        </p:grpSpPr>
        <p:sp>
          <p:nvSpPr>
            <p:cNvPr id="8" name="Rectangle 7"/>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5" name="Straight Connector 14"/>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562843" y="457200"/>
              <a:ext cx="7982712" cy="25786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914400" y="1123950"/>
            <a:ext cx="7342188" cy="1924050"/>
          </a:xfrm>
        </p:spPr>
        <p:txBody>
          <a:bodyPr anchor="b" anchorCtr="0">
            <a:noAutofit/>
          </a:bodyPr>
          <a:lstStyle>
            <a:lvl1pPr>
              <a:defRPr sz="5400" kern="1200">
                <a:solidFill>
                  <a:schemeClr val="tx1">
                    <a:lumMod val="75000"/>
                    <a:lumOff val="25000"/>
                  </a:schemeClr>
                </a:solidFill>
                <a:latin typeface="+mj-lt"/>
                <a:ea typeface="+mj-ea"/>
                <a:cs typeface="+mj-cs"/>
              </a:defRPr>
            </a:lvl1pPr>
          </a:lstStyle>
          <a:p>
            <a:r>
              <a:rPr lang="en-US" smtClean="0"/>
              <a:t>Click to edit Master title style</a:t>
            </a:r>
            <a:endParaRPr dirty="0"/>
          </a:p>
        </p:txBody>
      </p:sp>
      <p:sp>
        <p:nvSpPr>
          <p:cNvPr id="3" name="Subtitle 2"/>
          <p:cNvSpPr>
            <a:spLocks noGrp="1"/>
          </p:cNvSpPr>
          <p:nvPr>
            <p:ph type="subTitle" idx="1"/>
          </p:nvPr>
        </p:nvSpPr>
        <p:spPr>
          <a:xfrm>
            <a:off x="914400" y="3429000"/>
            <a:ext cx="7342188" cy="1752600"/>
          </a:xfrm>
        </p:spPr>
        <p:txBody>
          <a:bodyPr vert="horz" lIns="91440" tIns="45720" rIns="91440" bIns="45720"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73741" y="6122894"/>
            <a:ext cx="2133600" cy="259317"/>
          </a:xfrm>
        </p:spPr>
        <p:txBody>
          <a:bodyPr/>
          <a:lstStyle/>
          <a:p>
            <a:fld id="{B5CE83DA-57CF-EC44-9792-29290C272FE5}" type="datetimeFigureOut">
              <a:rPr lang="en-US" smtClean="0"/>
              <a:t>12/7/13</a:t>
            </a:fld>
            <a:endParaRPr lang="en-US"/>
          </a:p>
        </p:txBody>
      </p:sp>
      <p:sp>
        <p:nvSpPr>
          <p:cNvPr id="5" name="Footer Placeholder 4"/>
          <p:cNvSpPr>
            <a:spLocks noGrp="1"/>
          </p:cNvSpPr>
          <p:nvPr>
            <p:ph type="ftr" sz="quarter" idx="11"/>
          </p:nvPr>
        </p:nvSpPr>
        <p:spPr>
          <a:xfrm>
            <a:off x="5638800" y="6122894"/>
            <a:ext cx="2895600" cy="257810"/>
          </a:xfrm>
        </p:spPr>
        <p:txBody>
          <a:bodyPr/>
          <a:lstStyle/>
          <a:p>
            <a:endParaRPr lang="en-US"/>
          </a:p>
        </p:txBody>
      </p:sp>
      <p:sp>
        <p:nvSpPr>
          <p:cNvPr id="6" name="Slide Number Placeholder 5"/>
          <p:cNvSpPr>
            <a:spLocks noGrp="1"/>
          </p:cNvSpPr>
          <p:nvPr>
            <p:ph type="sldNum" sz="quarter" idx="12"/>
          </p:nvPr>
        </p:nvSpPr>
        <p:spPr>
          <a:xfrm>
            <a:off x="4191000" y="6122894"/>
            <a:ext cx="762000" cy="271463"/>
          </a:xfrm>
        </p:spPr>
        <p:txBody>
          <a:bodyPr/>
          <a:lstStyle/>
          <a:p>
            <a:fld id="{23A4900F-606A-504F-943D-AC94C106D84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grpSp>
        <p:nvGrpSpPr>
          <p:cNvPr id="8" name="Group 7"/>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grpSp>
            <p:nvGrpSpPr>
              <p:cNvPr id="27" name="Group 26"/>
              <p:cNvGrpSpPr/>
              <p:nvPr/>
            </p:nvGrpSpPr>
            <p:grpSpPr>
              <a:xfrm>
                <a:off x="182880" y="173699"/>
                <a:ext cx="8778240" cy="6510602"/>
                <a:chOff x="182880" y="173699"/>
                <a:chExt cx="8778240" cy="6510602"/>
              </a:xfrm>
            </p:grpSpPr>
            <p:sp>
              <p:nvSpPr>
                <p:cNvPr id="29"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0" name="Group 10"/>
                <p:cNvGrpSpPr/>
                <p:nvPr/>
              </p:nvGrpSpPr>
              <p:grpSpPr>
                <a:xfrm>
                  <a:off x="256032" y="237744"/>
                  <a:ext cx="8622792" cy="6364224"/>
                  <a:chOff x="247157" y="247430"/>
                  <a:chExt cx="8622792" cy="6364224"/>
                </a:xfrm>
              </p:grpSpPr>
              <p:sp>
                <p:nvSpPr>
                  <p:cNvPr id="31" name="Rectangle 30"/>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2" name="Straight Connector 31"/>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8" name="Rectangle 27"/>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5CE83DA-57CF-EC44-9792-29290C272FE5}"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A4900F-606A-504F-943D-AC94C106D84B}" type="slidenum">
              <a:rPr lang="en-US" smtClean="0"/>
              <a:t>‹#›</a:t>
            </a:fld>
            <a:endParaRPr lang="en-US"/>
          </a:p>
        </p:txBody>
      </p:sp>
      <p:sp>
        <p:nvSpPr>
          <p:cNvPr id="17" name="Picture Placeholder 16"/>
          <p:cNvSpPr>
            <a:spLocks noGrp="1"/>
          </p:cNvSpPr>
          <p:nvPr>
            <p:ph type="pic" sz="quarter" idx="13"/>
          </p:nvPr>
        </p:nvSpPr>
        <p:spPr>
          <a:xfrm>
            <a:off x="352892" y="310123"/>
            <a:ext cx="3398837" cy="1204912"/>
          </a:xfrm>
        </p:spPr>
        <p:txBody>
          <a:bodyPr>
            <a:normAutofit/>
          </a:bodyPr>
          <a:lstStyle>
            <a:lvl1pPr>
              <a:buNone/>
              <a:defRPr sz="1800"/>
            </a:lvl1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5" name="Group 14"/>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8" name="Rectangle 17"/>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9" name="Group 10"/>
              <p:cNvGrpSpPr/>
              <p:nvPr/>
            </p:nvGrpSpPr>
            <p:grpSpPr>
              <a:xfrm>
                <a:off x="256032" y="237744"/>
                <a:ext cx="8622792" cy="6364224"/>
                <a:chOff x="247157" y="247430"/>
                <a:chExt cx="8622792" cy="6364224"/>
              </a:xfrm>
            </p:grpSpPr>
            <p:sp>
              <p:nvSpPr>
                <p:cNvPr id="20" name="Rectangle 19"/>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1" name="Straight Connector 2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7" name="Rectangle 16"/>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4338559" y="612775"/>
            <a:ext cx="4114800" cy="546811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30352" y="2670048"/>
            <a:ext cx="3008376" cy="3401568"/>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B5CE83DA-57CF-EC44-9792-29290C272FE5}"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A4900F-606A-504F-943D-AC94C106D84B}"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17" name="Group 16"/>
            <p:cNvGrpSpPr/>
            <p:nvPr/>
          </p:nvGrpSpPr>
          <p:grpSpPr>
            <a:xfrm>
              <a:off x="182880" y="173699"/>
              <a:ext cx="8778240" cy="6510602"/>
              <a:chOff x="182880" y="173699"/>
              <a:chExt cx="8778240" cy="6510602"/>
            </a:xfrm>
          </p:grpSpPr>
          <p:sp>
            <p:nvSpPr>
              <p:cNvPr id="19" name="Rectangle 1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1" name="Group 10"/>
              <p:cNvGrpSpPr/>
              <p:nvPr/>
            </p:nvGrpSpPr>
            <p:grpSpPr>
              <a:xfrm>
                <a:off x="256032" y="237744"/>
                <a:ext cx="8622792" cy="6364224"/>
                <a:chOff x="247157" y="247430"/>
                <a:chExt cx="8622792" cy="6364224"/>
              </a:xfrm>
            </p:grpSpPr>
            <p:sp>
              <p:nvSpPr>
                <p:cNvPr id="22" name="Rectangle 21"/>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3" name="Straight Connector 22"/>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0" name="Rectangle 19"/>
            <p:cNvSpPr/>
            <p:nvPr/>
          </p:nvSpPr>
          <p:spPr>
            <a:xfrm>
              <a:off x="256032" y="42031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n-US" smtClean="0"/>
              <a:t>Click to edit Master title style</a:t>
            </a:r>
            <a:endParaRPr dirty="0"/>
          </a:p>
        </p:txBody>
      </p:sp>
      <p:sp>
        <p:nvSpPr>
          <p:cNvPr id="3" name="Picture Placeholder 2"/>
          <p:cNvSpPr>
            <a:spLocks noGrp="1"/>
          </p:cNvSpPr>
          <p:nvPr>
            <p:ph type="pic" idx="1"/>
          </p:nvPr>
        </p:nvSpPr>
        <p:spPr>
          <a:xfrm>
            <a:off x="356347" y="331694"/>
            <a:ext cx="8421624" cy="3783106"/>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30351" y="5271247"/>
            <a:ext cx="8021977" cy="1013011"/>
          </a:xfrm>
        </p:spPr>
        <p:txBody>
          <a:bodyPr vert="horz" lIns="91440" tIns="45720" rIns="91440" bIns="45720" rtlCol="0">
            <a:normAutofit/>
          </a:bodyPr>
          <a:lstStyle>
            <a:lvl1pPr marL="0" indent="0">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B5CE83DA-57CF-EC44-9792-29290C272FE5}"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A4900F-606A-504F-943D-AC94C106D84B}"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13" name="Group 12"/>
          <p:cNvGrpSpPr/>
          <p:nvPr/>
        </p:nvGrpSpPr>
        <p:grpSpPr>
          <a:xfrm>
            <a:off x="182880" y="173699"/>
            <a:ext cx="8778240" cy="6510602"/>
            <a:chOff x="182880" y="173699"/>
            <a:chExt cx="8778240" cy="6510602"/>
          </a:xfrm>
        </p:grpSpPr>
        <p:sp>
          <p:nvSpPr>
            <p:cNvPr id="14" name="Rectangle 13"/>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 name="Group 10"/>
            <p:cNvGrpSpPr/>
            <p:nvPr/>
          </p:nvGrpSpPr>
          <p:grpSpPr>
            <a:xfrm>
              <a:off x="256032" y="237744"/>
              <a:ext cx="8622792" cy="6364224"/>
              <a:chOff x="247157" y="247430"/>
              <a:chExt cx="8622792" cy="6364224"/>
            </a:xfrm>
          </p:grpSpPr>
          <p:sp>
            <p:nvSpPr>
              <p:cNvPr id="16" name="Rectangle 15"/>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7" name="Straight Connector 16"/>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8" name="Rectangle 17"/>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5CE83DA-57CF-EC44-9792-29290C272FE5}"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A4900F-606A-504F-943D-AC94C106D84B}"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grpSp>
          <p:nvGrpSpPr>
            <p:cNvPr id="14" name="Group 13"/>
            <p:cNvGrpSpPr/>
            <p:nvPr/>
          </p:nvGrpSpPr>
          <p:grpSpPr>
            <a:xfrm>
              <a:off x="182880" y="173699"/>
              <a:ext cx="8778240" cy="6510602"/>
              <a:chOff x="182880" y="173699"/>
              <a:chExt cx="8778240" cy="6510602"/>
            </a:xfrm>
          </p:grpSpPr>
          <p:sp>
            <p:nvSpPr>
              <p:cNvPr id="15" name="Rectangle 14"/>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6" name="Group 10"/>
              <p:cNvGrpSpPr/>
              <p:nvPr/>
            </p:nvGrpSpPr>
            <p:grpSpPr>
              <a:xfrm>
                <a:off x="256032" y="237744"/>
                <a:ext cx="8622792" cy="6364224"/>
                <a:chOff x="247157" y="247430"/>
                <a:chExt cx="8622792" cy="6364224"/>
              </a:xfrm>
            </p:grpSpPr>
            <p:sp>
              <p:nvSpPr>
                <p:cNvPr id="17" name="Rectangle 1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9" name="Straight Connector 18"/>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8" name="Rectangle 17"/>
            <p:cNvSpPr/>
            <p:nvPr/>
          </p:nvSpPr>
          <p:spPr>
            <a:xfrm rot="5400000">
              <a:off x="4242277"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5CE83DA-57CF-EC44-9792-29290C272FE5}"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A4900F-606A-504F-943D-AC94C106D84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 name="Rectangle 20"/>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5CE83DA-57CF-EC44-9792-29290C272FE5}"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A4900F-606A-504F-943D-AC94C106D84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10" name="Group 9"/>
          <p:cNvGrpSpPr/>
          <p:nvPr/>
        </p:nvGrpSpPr>
        <p:grpSpPr>
          <a:xfrm>
            <a:off x="486873" y="411480"/>
            <a:ext cx="8170254" cy="6035040"/>
            <a:chOff x="486873" y="411480"/>
            <a:chExt cx="8170254" cy="6035040"/>
          </a:xfrm>
        </p:grpSpPr>
        <p:sp>
          <p:nvSpPr>
            <p:cNvPr id="12" name="Rectangle 11"/>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11"/>
            <p:cNvGrpSpPr/>
            <p:nvPr/>
          </p:nvGrpSpPr>
          <p:grpSpPr>
            <a:xfrm>
              <a:off x="562842" y="475488"/>
              <a:ext cx="7982713" cy="5888736"/>
              <a:chOff x="562842" y="475488"/>
              <a:chExt cx="7982713" cy="5888736"/>
            </a:xfrm>
          </p:grpSpPr>
          <p:sp>
            <p:nvSpPr>
              <p:cNvPr id="8" name="Rectangle 7"/>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9" name="Straight Connector 8"/>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p:cNvCxnSpPr/>
              <p:nvPr/>
            </p:nvCxnSpPr>
            <p:spPr>
              <a:xfrm>
                <a:off x="562842" y="3427528"/>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ctrTitle"/>
          </p:nvPr>
        </p:nvSpPr>
        <p:spPr>
          <a:xfrm>
            <a:off x="900113" y="3442447"/>
            <a:ext cx="7345362" cy="1532965"/>
          </a:xfrm>
        </p:spPr>
        <p:txBody>
          <a:bodyPr anchor="b" anchorCtr="0">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69259" y="6122894"/>
            <a:ext cx="2133600" cy="259317"/>
          </a:xfrm>
        </p:spPr>
        <p:txBody>
          <a:bodyPr/>
          <a:lstStyle/>
          <a:p>
            <a:fld id="{B5CE83DA-57CF-EC44-9792-29290C272FE5}" type="datetimeFigureOut">
              <a:rPr lang="en-US" smtClean="0"/>
              <a:t>12/7/13</a:t>
            </a:fld>
            <a:endParaRPr lang="en-US"/>
          </a:p>
        </p:txBody>
      </p:sp>
      <p:sp>
        <p:nvSpPr>
          <p:cNvPr id="5" name="Footer Placeholder 4"/>
          <p:cNvSpPr>
            <a:spLocks noGrp="1"/>
          </p:cNvSpPr>
          <p:nvPr>
            <p:ph type="ftr" sz="quarter" idx="11"/>
          </p:nvPr>
        </p:nvSpPr>
        <p:spPr>
          <a:xfrm>
            <a:off x="5638800" y="6124401"/>
            <a:ext cx="2895600" cy="257810"/>
          </a:xfrm>
        </p:spPr>
        <p:txBody>
          <a:bodyPr/>
          <a:lstStyle/>
          <a:p>
            <a:endParaRPr lang="en-US"/>
          </a:p>
        </p:txBody>
      </p:sp>
      <p:sp>
        <p:nvSpPr>
          <p:cNvPr id="14" name="Picture Placeholder 13"/>
          <p:cNvSpPr>
            <a:spLocks noGrp="1"/>
          </p:cNvSpPr>
          <p:nvPr>
            <p:ph type="pic" sz="quarter" idx="12"/>
          </p:nvPr>
        </p:nvSpPr>
        <p:spPr>
          <a:xfrm>
            <a:off x="636493" y="533400"/>
            <a:ext cx="7836408" cy="2828925"/>
          </a:xfrm>
        </p:spPr>
        <p:txBody>
          <a:bodyPr>
            <a:normAutofit/>
          </a:bodyPr>
          <a:lstStyle>
            <a:lvl1pPr>
              <a:buNone/>
              <a:defRPr sz="2000"/>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2" name="Rectangle 11"/>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27" name="Rectangle 2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8" name="Straight Connector 27"/>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chorCtr="0">
            <a:noAutofit/>
          </a:bodyPr>
          <a:lstStyle>
            <a:lvl1pPr algn="ctr">
              <a:defRPr sz="5400" b="0" i="0" cap="none" baseline="0">
                <a:solidFill>
                  <a:schemeClr val="tx1">
                    <a:lumMod val="75000"/>
                    <a:lumOff val="25000"/>
                  </a:schemeClr>
                </a:solidFill>
              </a:defRPr>
            </a:lvl1pPr>
          </a:lstStyle>
          <a:p>
            <a:r>
              <a:rPr lang="en-US" smtClean="0"/>
              <a:t>Click to edit Master title style</a:t>
            </a:r>
            <a:endParaRPr dirty="0"/>
          </a:p>
        </p:txBody>
      </p:sp>
      <p:sp>
        <p:nvSpPr>
          <p:cNvPr id="3" name="Text Placeholder 2"/>
          <p:cNvSpPr>
            <a:spLocks noGrp="1"/>
          </p:cNvSpPr>
          <p:nvPr>
            <p:ph type="body" idx="1"/>
          </p:nvPr>
        </p:nvSpPr>
        <p:spPr>
          <a:xfrm>
            <a:off x="900113" y="3134566"/>
            <a:ext cx="7345362" cy="1500187"/>
          </a:xfrm>
        </p:spPr>
        <p:txBody>
          <a:bodyPr anchor="t" anchorCtr="0"/>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5CE83DA-57CF-EC44-9792-29290C272FE5}" type="datetimeFigureOut">
              <a:rPr lang="en-US" smtClean="0"/>
              <a:t>12/7/13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A4900F-606A-504F-943D-AC94C106D84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20" name="Group 19"/>
          <p:cNvGrpSpPr/>
          <p:nvPr/>
        </p:nvGrpSpPr>
        <p:grpSpPr>
          <a:xfrm>
            <a:off x="182880" y="173699"/>
            <a:ext cx="8778240" cy="6510602"/>
            <a:chOff x="182880" y="173699"/>
            <a:chExt cx="8778240" cy="6510602"/>
          </a:xfrm>
        </p:grpSpPr>
        <p:sp>
          <p:nvSpPr>
            <p:cNvPr id="21" name="Rectangle 2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2"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5" name="Rectangle 24"/>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5CE83DA-57CF-EC44-9792-29290C272FE5}"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A4900F-606A-504F-943D-AC94C106D84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sp>
            <p:nvSpPr>
              <p:cNvPr id="27" name="Rectangle 2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8" name="Group 10"/>
              <p:cNvGrpSpPr/>
              <p:nvPr/>
            </p:nvGrpSpPr>
            <p:grpSpPr>
              <a:xfrm>
                <a:off x="256032" y="237744"/>
                <a:ext cx="8622792" cy="6364224"/>
                <a:chOff x="247157" y="247430"/>
                <a:chExt cx="8622792" cy="6364224"/>
              </a:xfrm>
            </p:grpSpPr>
            <p:sp>
              <p:nvSpPr>
                <p:cNvPr id="29" name="Rectangle 2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1" name="Straight Connector 3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32" name="Rectangle 31"/>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cxnSp>
          <p:nvCxnSpPr>
            <p:cNvPr id="23" name="Straight Connector 22"/>
            <p:cNvCxnSpPr/>
            <p:nvPr/>
          </p:nvCxnSpPr>
          <p:spPr>
            <a:xfrm rot="16200000" flipH="1">
              <a:off x="2217480" y="4026438"/>
              <a:ext cx="4711326" cy="2286"/>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2301"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45539"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5CE83DA-57CF-EC44-9792-29290C272FE5}" type="datetimeFigureOut">
              <a:rPr lang="en-US" smtClean="0"/>
              <a:t>12/7/13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A4900F-606A-504F-943D-AC94C106D84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2" name="Group 11"/>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0"/>
            <p:cNvGrpSpPr/>
            <p:nvPr/>
          </p:nvGrpSpPr>
          <p:grpSpPr>
            <a:xfrm>
              <a:off x="256032" y="237744"/>
              <a:ext cx="8622792" cy="6364224"/>
              <a:chOff x="247157" y="247430"/>
              <a:chExt cx="8622792" cy="6364224"/>
            </a:xfrm>
          </p:grpSpPr>
          <p:sp>
            <p:nvSpPr>
              <p:cNvPr id="15" name="Rectangle 14"/>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5CE83DA-57CF-EC44-9792-29290C272FE5}" type="datetimeFigureOut">
              <a:rPr lang="en-US" smtClean="0"/>
              <a:t>12/7/13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A4900F-606A-504F-943D-AC94C106D84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sp>
          <p:nvSpPr>
            <p:cNvPr id="11" name="Rectangle 1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0"/>
            <p:cNvGrpSpPr/>
            <p:nvPr/>
          </p:nvGrpSpPr>
          <p:grpSpPr>
            <a:xfrm>
              <a:off x="256032" y="237744"/>
              <a:ext cx="8622792" cy="6364224"/>
              <a:chOff x="247157" y="247430"/>
              <a:chExt cx="8622792" cy="6364224"/>
            </a:xfrm>
          </p:grpSpPr>
          <p:sp>
            <p:nvSpPr>
              <p:cNvPr id="13" name="Rectangle 1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4" name="Straight Connector 1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Date Placeholder 1"/>
          <p:cNvSpPr>
            <a:spLocks noGrp="1"/>
          </p:cNvSpPr>
          <p:nvPr>
            <p:ph type="dt" sz="half" idx="10"/>
          </p:nvPr>
        </p:nvSpPr>
        <p:spPr/>
        <p:txBody>
          <a:bodyPr/>
          <a:lstStyle/>
          <a:p>
            <a:fld id="{B5CE83DA-57CF-EC44-9792-29290C272FE5}" type="datetimeFigureOut">
              <a:rPr lang="en-US" smtClean="0"/>
              <a:t>12/7/13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A4900F-606A-504F-943D-AC94C106D84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0"/>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7" name="Rectangle 1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3" name="Rectangle 32"/>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147888"/>
            <a:ext cx="3008313" cy="3262313"/>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B5CE83DA-57CF-EC44-9792-29290C272FE5}" type="datetimeFigureOut">
              <a:rPr lang="en-US" smtClean="0"/>
              <a:t>12/7/13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A4900F-606A-504F-943D-AC94C106D84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0113" y="244158"/>
            <a:ext cx="7345362" cy="1339850"/>
          </a:xfrm>
          <a:prstGeom prst="rect">
            <a:avLst/>
          </a:prstGeom>
        </p:spPr>
        <p:txBody>
          <a:bodyPr vert="horz" lIns="91440" tIns="45720" rIns="91440" bIns="45720" rtlCol="0" anchor="ctr">
            <a:normAutofit/>
          </a:bodyPr>
          <a:lstStyle/>
          <a:p>
            <a:r>
              <a:rPr lang="en-US" smtClean="0"/>
              <a:t>Click to edit Master title style</a:t>
            </a:r>
            <a:endParaRPr dirty="0"/>
          </a:p>
        </p:txBody>
      </p:sp>
      <p:sp>
        <p:nvSpPr>
          <p:cNvPr id="3" name="Text Placeholder 2"/>
          <p:cNvSpPr>
            <a:spLocks noGrp="1"/>
          </p:cNvSpPr>
          <p:nvPr>
            <p:ph type="body" idx="1"/>
          </p:nvPr>
        </p:nvSpPr>
        <p:spPr>
          <a:xfrm>
            <a:off x="900112" y="2133601"/>
            <a:ext cx="7345363" cy="39319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243840" y="6371591"/>
            <a:ext cx="2133600" cy="259317"/>
          </a:xfrm>
          <a:prstGeom prst="rect">
            <a:avLst/>
          </a:prstGeom>
        </p:spPr>
        <p:txBody>
          <a:bodyPr vert="horz" lIns="91440" tIns="45720" rIns="91440" bIns="45720" rtlCol="0" anchor="ctr"/>
          <a:lstStyle>
            <a:lvl1pPr algn="l">
              <a:defRPr sz="1200">
                <a:solidFill>
                  <a:schemeClr val="bg2">
                    <a:lumMod val="60000"/>
                    <a:lumOff val="40000"/>
                  </a:schemeClr>
                </a:solidFill>
                <a:latin typeface="Brush Script MT" pitchFamily="66" charset="0"/>
              </a:defRPr>
            </a:lvl1pPr>
          </a:lstStyle>
          <a:p>
            <a:fld id="{B5CE83DA-57CF-EC44-9792-29290C272FE5}" type="datetimeFigureOut">
              <a:rPr lang="en-US" smtClean="0"/>
              <a:t>12/7/13</a:t>
            </a:fld>
            <a:endParaRPr lang="en-US"/>
          </a:p>
        </p:txBody>
      </p:sp>
      <p:sp>
        <p:nvSpPr>
          <p:cNvPr id="5" name="Footer Placeholder 4"/>
          <p:cNvSpPr>
            <a:spLocks noGrp="1"/>
          </p:cNvSpPr>
          <p:nvPr>
            <p:ph type="ftr" sz="quarter" idx="3"/>
          </p:nvPr>
        </p:nvSpPr>
        <p:spPr>
          <a:xfrm>
            <a:off x="5958840" y="6371591"/>
            <a:ext cx="2895600" cy="257810"/>
          </a:xfrm>
          <a:prstGeom prst="rect">
            <a:avLst/>
          </a:prstGeom>
        </p:spPr>
        <p:txBody>
          <a:bodyPr vert="horz" lIns="91440" tIns="45720" rIns="91440" bIns="45720" rtlCol="0" anchor="ctr"/>
          <a:lstStyle>
            <a:lvl1pPr marL="0" algn="r" defTabSz="914400" rtl="0" eaLnBrk="1" latinLnBrk="0" hangingPunct="1">
              <a:defRPr sz="1200" kern="1200">
                <a:solidFill>
                  <a:schemeClr val="bg2">
                    <a:lumMod val="60000"/>
                    <a:lumOff val="40000"/>
                  </a:schemeClr>
                </a:solidFill>
                <a:latin typeface="Brush Script MT" pitchFamily="66" charset="0"/>
                <a:ea typeface="+mn-ea"/>
                <a:cs typeface="+mn-cs"/>
              </a:defRPr>
            </a:lvl1pPr>
          </a:lstStyle>
          <a:p>
            <a:endParaRPr lang="en-US"/>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lIns="91440" tIns="45720" rIns="91440" bIns="45720" rtlCol="0" anchor="ctr"/>
          <a:lstStyle>
            <a:lvl1pPr marL="0" algn="ctr" defTabSz="914400" rtl="0" eaLnBrk="1" latinLnBrk="0" hangingPunct="1">
              <a:defRPr sz="1200" kern="1200">
                <a:solidFill>
                  <a:schemeClr val="bg2">
                    <a:lumMod val="60000"/>
                    <a:lumOff val="40000"/>
                  </a:schemeClr>
                </a:solidFill>
                <a:latin typeface="+mn-lt"/>
                <a:ea typeface="+mn-ea"/>
                <a:cs typeface="+mn-cs"/>
              </a:defRPr>
            </a:lvl1pPr>
          </a:lstStyle>
          <a:p>
            <a:fld id="{23A4900F-606A-504F-943D-AC94C106D84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Lst>
  <p:txStyles>
    <p:titleStyle>
      <a:lvl1pPr algn="ctr" defTabSz="914400" rtl="0" eaLnBrk="1" latinLnBrk="0" hangingPunct="1">
        <a:spcBef>
          <a:spcPct val="0"/>
        </a:spcBef>
        <a:buNone/>
        <a:defRPr sz="4800"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ts val="2000"/>
        </a:spcBef>
        <a:buClr>
          <a:schemeClr val="tx1">
            <a:lumMod val="75000"/>
            <a:lumOff val="25000"/>
          </a:schemeClr>
        </a:buClr>
        <a:buFont typeface="Arial" pitchFamily="34" charset="0"/>
        <a:buChar char="•"/>
        <a:defRPr sz="2400" kern="1200">
          <a:solidFill>
            <a:schemeClr val="tx1">
              <a:lumMod val="75000"/>
              <a:lumOff val="25000"/>
            </a:schemeClr>
          </a:solidFill>
          <a:latin typeface="+mn-lt"/>
          <a:ea typeface="+mn-ea"/>
          <a:cs typeface="+mn-cs"/>
        </a:defRPr>
      </a:lvl1pPr>
      <a:lvl2pPr marL="579438" indent="-228600" algn="l" defTabSz="914400" rtl="0" eaLnBrk="1" latinLnBrk="0" hangingPunct="1">
        <a:spcBef>
          <a:spcPts val="600"/>
        </a:spcBef>
        <a:buClr>
          <a:schemeClr val="bg2">
            <a:lumMod val="60000"/>
            <a:lumOff val="40000"/>
          </a:schemeClr>
        </a:buClr>
        <a:buFont typeface="Arial" pitchFamily="34" charset="0"/>
        <a:buChar char="•"/>
        <a:defRPr sz="2200" kern="1200">
          <a:solidFill>
            <a:schemeClr val="tx1">
              <a:lumMod val="75000"/>
              <a:lumOff val="25000"/>
            </a:schemeClr>
          </a:solidFill>
          <a:latin typeface="+mn-lt"/>
          <a:ea typeface="+mn-ea"/>
          <a:cs typeface="+mn-cs"/>
        </a:defRPr>
      </a:lvl2pPr>
      <a:lvl3pPr marL="808038" indent="-228600" algn="l" defTabSz="914400" rtl="0" eaLnBrk="1" latinLnBrk="0" hangingPunct="1">
        <a:spcBef>
          <a:spcPts val="600"/>
        </a:spcBef>
        <a:buClr>
          <a:schemeClr val="tx1">
            <a:lumMod val="75000"/>
            <a:lumOff val="25000"/>
          </a:schemeClr>
        </a:buClr>
        <a:buFont typeface="Arial" pitchFamily="34" charset="0"/>
        <a:buChar char="•"/>
        <a:defRPr sz="2000" kern="1200">
          <a:solidFill>
            <a:schemeClr val="tx1">
              <a:lumMod val="75000"/>
              <a:lumOff val="25000"/>
            </a:schemeClr>
          </a:solidFill>
          <a:latin typeface="+mn-lt"/>
          <a:ea typeface="+mn-ea"/>
          <a:cs typeface="+mn-cs"/>
        </a:defRPr>
      </a:lvl3pPr>
      <a:lvl4pPr marL="1036638" indent="-228600" algn="l" defTabSz="914400" rtl="0" eaLnBrk="1" latinLnBrk="0" hangingPunct="1">
        <a:spcBef>
          <a:spcPts val="600"/>
        </a:spcBef>
        <a:buClr>
          <a:schemeClr val="bg2">
            <a:lumMod val="60000"/>
            <a:lumOff val="40000"/>
          </a:schemeClr>
        </a:buClr>
        <a:buFont typeface="Arial" pitchFamily="34" charset="0"/>
        <a:buChar char="•"/>
        <a:defRPr sz="1800" kern="1200">
          <a:solidFill>
            <a:schemeClr val="tx1">
              <a:lumMod val="75000"/>
              <a:lumOff val="25000"/>
            </a:schemeClr>
          </a:solidFill>
          <a:latin typeface="+mn-lt"/>
          <a:ea typeface="+mn-ea"/>
          <a:cs typeface="+mn-cs"/>
        </a:defRPr>
      </a:lvl4pPr>
      <a:lvl5pPr marL="1265238" indent="-228600" algn="l" defTabSz="914400" rtl="0" eaLnBrk="1" latinLnBrk="0" hangingPunct="1">
        <a:spcBef>
          <a:spcPts val="600"/>
        </a:spcBef>
        <a:buClr>
          <a:schemeClr val="tx1">
            <a:lumMod val="75000"/>
            <a:lumOff val="25000"/>
          </a:schemeClr>
        </a:buClr>
        <a:buFont typeface="Arial" pitchFamily="34" charset="0"/>
        <a:buChar char="•"/>
        <a:defRPr sz="1800" kern="1200">
          <a:solidFill>
            <a:schemeClr val="tx1">
              <a:lumMod val="75000"/>
              <a:lumOff val="25000"/>
            </a:schemeClr>
          </a:solidFill>
          <a:latin typeface="+mn-lt"/>
          <a:ea typeface="+mn-ea"/>
          <a:cs typeface="+mn-cs"/>
        </a:defRPr>
      </a:lvl5pPr>
      <a:lvl6pPr marL="1485900"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6pPr>
      <a:lvl7pPr marL="1712913"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7pPr>
      <a:lvl8pPr marL="1947863"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8pPr>
      <a:lvl9pPr marL="2174875"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87642" y="3992"/>
            <a:ext cx="7715176" cy="430887"/>
          </a:xfrm>
          <a:prstGeom prst="rect">
            <a:avLst/>
          </a:prstGeom>
          <a:noFill/>
        </p:spPr>
        <p:txBody>
          <a:bodyPr wrap="square" rtlCol="0">
            <a:spAutoFit/>
          </a:bodyPr>
          <a:lstStyle/>
          <a:p>
            <a:r>
              <a:rPr lang="en-US" sz="2200" b="1" dirty="0" smtClean="0">
                <a:solidFill>
                  <a:schemeClr val="bg1">
                    <a:lumMod val="95000"/>
                  </a:schemeClr>
                </a:solidFill>
              </a:rPr>
              <a:t>B. E. Condensate of Photons in Optical Micro cavity</a:t>
            </a:r>
            <a:endParaRPr lang="en-US" sz="2200" b="1" dirty="0">
              <a:solidFill>
                <a:schemeClr val="bg1">
                  <a:lumMod val="95000"/>
                </a:schemeClr>
              </a:solidFill>
            </a:endParaRPr>
          </a:p>
        </p:txBody>
      </p:sp>
      <p:sp>
        <p:nvSpPr>
          <p:cNvPr id="5" name="TextBox 4"/>
          <p:cNvSpPr txBox="1"/>
          <p:nvPr/>
        </p:nvSpPr>
        <p:spPr>
          <a:xfrm>
            <a:off x="5724774" y="628133"/>
            <a:ext cx="2578044" cy="369332"/>
          </a:xfrm>
          <a:prstGeom prst="rect">
            <a:avLst/>
          </a:prstGeom>
          <a:noFill/>
        </p:spPr>
        <p:txBody>
          <a:bodyPr wrap="square" rtlCol="0">
            <a:spAutoFit/>
          </a:bodyPr>
          <a:lstStyle/>
          <a:p>
            <a:r>
              <a:rPr lang="en-US" b="1" dirty="0" smtClean="0"/>
              <a:t>B.E.C ?</a:t>
            </a:r>
            <a:endParaRPr lang="en-US" b="1" dirty="0"/>
          </a:p>
        </p:txBody>
      </p:sp>
      <p:sp>
        <p:nvSpPr>
          <p:cNvPr id="7" name="TextBox 6"/>
          <p:cNvSpPr txBox="1"/>
          <p:nvPr/>
        </p:nvSpPr>
        <p:spPr>
          <a:xfrm>
            <a:off x="5331006" y="936569"/>
            <a:ext cx="3165687" cy="1200329"/>
          </a:xfrm>
          <a:prstGeom prst="rect">
            <a:avLst/>
          </a:prstGeom>
          <a:noFill/>
        </p:spPr>
        <p:txBody>
          <a:bodyPr wrap="square" rtlCol="0">
            <a:spAutoFit/>
          </a:bodyPr>
          <a:lstStyle/>
          <a:p>
            <a:r>
              <a:rPr lang="en-US" sz="1200" dirty="0" smtClean="0"/>
              <a:t>Bose Einstein condensation is a macroscopic ground state accumulation that occurs when several identical bosons  (particles with similar integer spin, capable of violation of the Pauli exclusion principle) all occupy the same lowest quantum state.</a:t>
            </a:r>
            <a:endParaRPr lang="en-US" sz="1200" dirty="0"/>
          </a:p>
        </p:txBody>
      </p:sp>
      <p:sp>
        <p:nvSpPr>
          <p:cNvPr id="8" name="TextBox 7"/>
          <p:cNvSpPr txBox="1"/>
          <p:nvPr/>
        </p:nvSpPr>
        <p:spPr>
          <a:xfrm flipH="1">
            <a:off x="587642" y="550466"/>
            <a:ext cx="1819796" cy="369332"/>
          </a:xfrm>
          <a:prstGeom prst="rect">
            <a:avLst/>
          </a:prstGeom>
          <a:noFill/>
        </p:spPr>
        <p:txBody>
          <a:bodyPr wrap="square" rtlCol="0">
            <a:spAutoFit/>
          </a:bodyPr>
          <a:lstStyle/>
          <a:p>
            <a:r>
              <a:rPr lang="en-US" b="1" dirty="0" smtClean="0"/>
              <a:t>Overview</a:t>
            </a:r>
            <a:endParaRPr lang="en-US" b="1" dirty="0"/>
          </a:p>
        </p:txBody>
      </p:sp>
      <p:sp>
        <p:nvSpPr>
          <p:cNvPr id="9" name="TextBox 8"/>
          <p:cNvSpPr txBox="1"/>
          <p:nvPr/>
        </p:nvSpPr>
        <p:spPr>
          <a:xfrm>
            <a:off x="587642" y="936569"/>
            <a:ext cx="3923934" cy="1015663"/>
          </a:xfrm>
          <a:prstGeom prst="rect">
            <a:avLst/>
          </a:prstGeom>
          <a:noFill/>
        </p:spPr>
        <p:txBody>
          <a:bodyPr wrap="square" rtlCol="0">
            <a:spAutoFit/>
          </a:bodyPr>
          <a:lstStyle/>
          <a:p>
            <a:r>
              <a:rPr lang="en-US" sz="1200" dirty="0" smtClean="0"/>
              <a:t>A group of German Physicist were able to use micro cavity mirrors to create a confining potential and an effective photon mass to trap bosons of light (photons), by making the system behave equivalent to a two dimensional gas.</a:t>
            </a:r>
            <a:endParaRPr lang="en-US" sz="1200" dirty="0"/>
          </a:p>
        </p:txBody>
      </p:sp>
      <p:sp>
        <p:nvSpPr>
          <p:cNvPr id="10" name="TextBox 9"/>
          <p:cNvSpPr txBox="1"/>
          <p:nvPr/>
        </p:nvSpPr>
        <p:spPr>
          <a:xfrm>
            <a:off x="587643" y="2052317"/>
            <a:ext cx="2786562" cy="369332"/>
          </a:xfrm>
          <a:prstGeom prst="rect">
            <a:avLst/>
          </a:prstGeom>
          <a:noFill/>
        </p:spPr>
        <p:txBody>
          <a:bodyPr wrap="square" rtlCol="0">
            <a:spAutoFit/>
          </a:bodyPr>
          <a:lstStyle/>
          <a:p>
            <a:r>
              <a:rPr lang="en-US" b="1" dirty="0" smtClean="0"/>
              <a:t>How?</a:t>
            </a:r>
            <a:endParaRPr lang="en-US" b="1" dirty="0"/>
          </a:p>
        </p:txBody>
      </p:sp>
      <p:sp>
        <p:nvSpPr>
          <p:cNvPr id="11" name="TextBox 10"/>
          <p:cNvSpPr txBox="1"/>
          <p:nvPr/>
        </p:nvSpPr>
        <p:spPr>
          <a:xfrm>
            <a:off x="587642" y="2442055"/>
            <a:ext cx="4359496" cy="1938992"/>
          </a:xfrm>
          <a:prstGeom prst="rect">
            <a:avLst/>
          </a:prstGeom>
          <a:noFill/>
        </p:spPr>
        <p:txBody>
          <a:bodyPr wrap="square" rtlCol="0">
            <a:spAutoFit/>
          </a:bodyPr>
          <a:lstStyle/>
          <a:p>
            <a:r>
              <a:rPr lang="en-US" sz="1200" dirty="0" smtClean="0"/>
              <a:t>The team used two concave mirrors separated by1.5 um. </a:t>
            </a:r>
            <a:r>
              <a:rPr lang="en-US" sz="1200" dirty="0"/>
              <a:t>T</a:t>
            </a:r>
            <a:r>
              <a:rPr lang="en-US" sz="1200" dirty="0" smtClean="0"/>
              <a:t>he cavity is then filled with a dye at room temperature (which is 1% of the photon energy).Photons are pumped into the chamber via laser and collide with dye molecules  and in the process are cooled to room temperature (which is enough to create a photon BEC) . When the number of  photons reaches a critical number (around 60,00 ) the gas is dense enough for a Bose Einstein condensate to form. The resulting energies are verified using a spectrometer to make sure the peak energies emerge at the same  photon density</a:t>
            </a:r>
            <a:endParaRPr lang="en-US" sz="1200" dirty="0"/>
          </a:p>
        </p:txBody>
      </p:sp>
      <p:sp>
        <p:nvSpPr>
          <p:cNvPr id="12" name="TextBox 11"/>
          <p:cNvSpPr txBox="1"/>
          <p:nvPr/>
        </p:nvSpPr>
        <p:spPr>
          <a:xfrm>
            <a:off x="587642" y="4299788"/>
            <a:ext cx="2466038" cy="369332"/>
          </a:xfrm>
          <a:prstGeom prst="rect">
            <a:avLst/>
          </a:prstGeom>
          <a:noFill/>
        </p:spPr>
        <p:txBody>
          <a:bodyPr wrap="square" rtlCol="0">
            <a:spAutoFit/>
          </a:bodyPr>
          <a:lstStyle/>
          <a:p>
            <a:r>
              <a:rPr lang="en-US" b="1" dirty="0" smtClean="0"/>
              <a:t>Applications</a:t>
            </a:r>
            <a:endParaRPr lang="en-US" b="1" dirty="0"/>
          </a:p>
        </p:txBody>
      </p:sp>
      <p:sp>
        <p:nvSpPr>
          <p:cNvPr id="14" name="TextBox 13"/>
          <p:cNvSpPr txBox="1"/>
          <p:nvPr/>
        </p:nvSpPr>
        <p:spPr>
          <a:xfrm>
            <a:off x="587643" y="4716159"/>
            <a:ext cx="4218820" cy="1200329"/>
          </a:xfrm>
          <a:prstGeom prst="rect">
            <a:avLst/>
          </a:prstGeom>
          <a:noFill/>
        </p:spPr>
        <p:txBody>
          <a:bodyPr wrap="square" rtlCol="0">
            <a:spAutoFit/>
          </a:bodyPr>
          <a:lstStyle/>
          <a:p>
            <a:r>
              <a:rPr lang="en-US" sz="1200" dirty="0" smtClean="0"/>
              <a:t>According to the author’s of the paper , thermalized light could be “pumped” by practically any light source. As a result BECs could be used to shrink the size of solar cells by concentrating light within the devices. Another application could involve creating coherent light sources without the use of lasers.</a:t>
            </a:r>
            <a:endParaRPr lang="en-US" sz="1200"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47138" y="4051655"/>
            <a:ext cx="3584524" cy="21830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descr="http://jilawww.colorado.edu/bec/images/bec.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7561" y="1653062"/>
            <a:ext cx="4182307" cy="224619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7284602" y="3554646"/>
            <a:ext cx="1786066" cy="369332"/>
          </a:xfrm>
          <a:prstGeom prst="rect">
            <a:avLst/>
          </a:prstGeom>
        </p:spPr>
        <p:txBody>
          <a:bodyPr wrap="none">
            <a:spAutoFit/>
          </a:bodyPr>
          <a:lstStyle/>
          <a:p>
            <a:r>
              <a:rPr lang="en-US" sz="800" dirty="0"/>
              <a:t>http://jilawww.colorado.edu/bec</a:t>
            </a:r>
            <a:r>
              <a:rPr lang="en-US" dirty="0"/>
              <a:t>/</a:t>
            </a:r>
          </a:p>
        </p:txBody>
      </p:sp>
      <p:sp>
        <p:nvSpPr>
          <p:cNvPr id="6" name="Rectangle 5"/>
          <p:cNvSpPr/>
          <p:nvPr/>
        </p:nvSpPr>
        <p:spPr>
          <a:xfrm>
            <a:off x="4998602" y="6008821"/>
            <a:ext cx="4572000" cy="215444"/>
          </a:xfrm>
          <a:prstGeom prst="rect">
            <a:avLst/>
          </a:prstGeom>
        </p:spPr>
        <p:txBody>
          <a:bodyPr>
            <a:spAutoFit/>
          </a:bodyPr>
          <a:lstStyle/>
          <a:p>
            <a:r>
              <a:rPr lang="en-US" sz="800" dirty="0"/>
              <a:t>http://www.nature.com/nature/journal/v468/n7323/full/nature09567.html</a:t>
            </a:r>
          </a:p>
        </p:txBody>
      </p:sp>
    </p:spTree>
    <p:extLst>
      <p:ext uri="{BB962C8B-B14F-4D97-AF65-F5344CB8AC3E}">
        <p14:creationId xmlns:p14="http://schemas.microsoft.com/office/powerpoint/2010/main" val="366183951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Capital">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64</TotalTime>
  <Words>293</Words>
  <Application>Microsoft Macintosh PowerPoint</Application>
  <PresentationFormat>On-screen Show (4:3)</PresentationFormat>
  <Paragraphs>11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Capital</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Kudzo Ahegbebu</dc:creator>
  <cp:lastModifiedBy>Kudzo Ahegbebu</cp:lastModifiedBy>
  <cp:revision>7</cp:revision>
  <dcterms:created xsi:type="dcterms:W3CDTF">2013-12-07T11:24:15Z</dcterms:created>
  <dcterms:modified xsi:type="dcterms:W3CDTF">2013-12-07T12:34:46Z</dcterms:modified>
</cp:coreProperties>
</file>